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1" r:id="rId7"/>
    <p:sldId id="262" r:id="rId8"/>
    <p:sldId id="263" r:id="rId9"/>
    <p:sldId id="274" r:id="rId10"/>
    <p:sldId id="264" r:id="rId11"/>
    <p:sldId id="276" r:id="rId12"/>
    <p:sldId id="275" r:id="rId13"/>
    <p:sldId id="278" r:id="rId14"/>
    <p:sldId id="277" r:id="rId15"/>
    <p:sldId id="279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9144000" cy="5143500" type="screen16x9"/>
  <p:notesSz cx="6858000" cy="9144000"/>
  <p:embeddedFontLst>
    <p:embeddedFont>
      <p:font typeface="Roboto" pitchFamily="2" charset="0"/>
      <p:regular r:id="rId25"/>
      <p:bold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17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A2926B-BBD1-4D76-BD43-8DFE8170059A}">
  <a:tblStyle styleId="{E3A2926B-BBD1-4D76-BD43-8DFE817005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726"/>
      </p:cViewPr>
      <p:guideLst>
        <p:guide pos="5533"/>
        <p:guide pos="227"/>
        <p:guide orient="horz" pos="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97018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5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401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21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1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44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341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324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f29b9fb2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f29b9fb2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558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8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07fba8f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07fba8f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1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e823be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e823be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73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07fba8f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07fba8f9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21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07fba8f9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07fba8f9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554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04b8b675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04b8b675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80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68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98075b2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98075b2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88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95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f29b9fb2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f29b9fb2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888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41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8075b2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98075b2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61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8.png"/><Relationship Id="rId21" Type="http://schemas.openxmlformats.org/officeDocument/2006/relationships/image" Target="../media/image41.png"/><Relationship Id="rId34" Type="http://schemas.openxmlformats.org/officeDocument/2006/relationships/image" Target="../media/image8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4.png"/><Relationship Id="rId8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4.png"/><Relationship Id="rId21" Type="http://schemas.openxmlformats.org/officeDocument/2006/relationships/image" Target="../media/image77.png"/><Relationship Id="rId34" Type="http://schemas.openxmlformats.org/officeDocument/2006/relationships/image" Target="../media/image89.png"/><Relationship Id="rId42" Type="http://schemas.openxmlformats.org/officeDocument/2006/relationships/image" Target="../media/image9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11" Type="http://schemas.openxmlformats.org/officeDocument/2006/relationships/image" Target="../media/image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1.png"/><Relationship Id="rId10" Type="http://schemas.openxmlformats.org/officeDocument/2006/relationships/image" Target="../media/image67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0.png"/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9.png"/><Relationship Id="rId38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2.png"/><Relationship Id="rId21" Type="http://schemas.openxmlformats.org/officeDocument/2006/relationships/image" Target="../media/image115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0.png"/><Relationship Id="rId29" Type="http://schemas.openxmlformats.org/officeDocument/2006/relationships/image" Target="../media/image122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10" Type="http://schemas.openxmlformats.org/officeDocument/2006/relationships/image" Target="../media/image5.png"/><Relationship Id="rId19" Type="http://schemas.openxmlformats.org/officeDocument/2006/relationships/image" Target="../media/image113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4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0" Type="http://schemas.openxmlformats.org/officeDocument/2006/relationships/image" Target="../media/image114.png"/><Relationship Id="rId41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C# Professional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UserAuth: </a:t>
            </a:r>
            <a:r>
              <a:rPr lang="ru-RU" sz="3000" dirty="0" smtClean="0"/>
              <a:t>Диаграмм</a:t>
            </a:r>
            <a:r>
              <a:rPr lang="ru-RU" sz="3000" dirty="0"/>
              <a:t>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" y="975360"/>
            <a:ext cx="4556760" cy="372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9;p2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2838450"/>
            <a:ext cx="2130042" cy="179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9;p2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41" y="896371"/>
            <a:ext cx="2811779" cy="15732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92930" y="650151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Use cases:</a:t>
            </a:r>
            <a:endParaRPr lang="ru-RU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" y="650152"/>
            <a:ext cx="8402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Classes:</a:t>
            </a:r>
            <a:endParaRPr lang="ru-RU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392930" y="2530927"/>
            <a:ext cx="10154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Sequences:</a:t>
            </a:r>
            <a:endParaRPr lang="ru-RU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smtClean="0"/>
              <a:t>UserAuth: </a:t>
            </a:r>
            <a:r>
              <a:rPr lang="en-US" sz="3000" dirty="0" smtClean="0"/>
              <a:t>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65" y="1453180"/>
            <a:ext cx="2409309" cy="20481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340" y="594101"/>
            <a:ext cx="5501640" cy="21745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65120" y="2270760"/>
            <a:ext cx="327660" cy="20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340" y="2794001"/>
            <a:ext cx="5746920" cy="10515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340" y="3953906"/>
            <a:ext cx="5774817" cy="8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4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Food</a:t>
            </a:r>
            <a:r>
              <a:rPr lang="en-US" sz="3000" dirty="0" err="1" smtClean="0"/>
              <a:t>Storage</a:t>
            </a:r>
            <a:r>
              <a:rPr lang="en-US" sz="3000" dirty="0" smtClean="0"/>
              <a:t>: </a:t>
            </a:r>
            <a:r>
              <a:rPr lang="ru-RU" sz="3000" dirty="0" smtClean="0"/>
              <a:t>Диаграммы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305" y="619500"/>
            <a:ext cx="6909310" cy="40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000" dirty="0" err="1"/>
              <a:t>FoodStorage</a:t>
            </a:r>
            <a:r>
              <a:rPr lang="en-US" sz="3000" dirty="0" smtClean="0"/>
              <a:t>: 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1" y="1682265"/>
            <a:ext cx="51435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5" y="1472230"/>
            <a:ext cx="2409309" cy="204812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2965450" y="2138980"/>
            <a:ext cx="514350" cy="267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4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FoodPlanner</a:t>
            </a:r>
            <a:r>
              <a:rPr lang="en-US" sz="3000" dirty="0" smtClean="0"/>
              <a:t>: </a:t>
            </a:r>
            <a:r>
              <a:rPr lang="ru-RU" sz="3000" dirty="0" smtClean="0"/>
              <a:t>Диаграмм</a:t>
            </a:r>
            <a:r>
              <a:rPr lang="ru-RU" sz="3000" dirty="0"/>
              <a:t>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" y="785962"/>
            <a:ext cx="3806190" cy="405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327660" y="43444"/>
            <a:ext cx="8520600" cy="576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/>
              <a:t>FoodPlanner</a:t>
            </a:r>
            <a:r>
              <a:rPr lang="en-US" sz="3000" dirty="0" smtClean="0"/>
              <a:t>: Web UI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" y="909223"/>
            <a:ext cx="8263890" cy="187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1058253915"/>
              </p:ext>
            </p:extLst>
          </p:nvPr>
        </p:nvGraphicFramePr>
        <p:xfrm>
          <a:off x="952500" y="1544194"/>
          <a:ext cx="7239000" cy="1079280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25"/>
          <p:cNvSpPr/>
          <p:nvPr/>
        </p:nvSpPr>
        <p:spPr>
          <a:xfrm>
            <a:off x="4994650" y="3348050"/>
            <a:ext cx="3229200" cy="706500"/>
          </a:xfrm>
          <a:prstGeom prst="wedgeRectCallout">
            <a:avLst>
              <a:gd name="adj1" fmla="val -31236"/>
              <a:gd name="adj2" fmla="val -97297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защиты проекта и расскажите о планах по развитию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900"/>
              <a:t>Спасибо за внимание!</a:t>
            </a:r>
            <a:r>
              <a:rPr lang="ru" sz="5000" b="0"/>
              <a:t/>
            </a:r>
            <a:br>
              <a:rPr lang="ru" sz="5000" b="0"/>
            </a:br>
            <a:endParaRPr sz="4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752" y="1597000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44450" y="1126669"/>
            <a:ext cx="25881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13117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3117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311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311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0850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850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3111675" y="1126669"/>
            <a:ext cx="15798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197202" y="38519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9720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97202" y="1597223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197202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90381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90381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90381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610570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105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6105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31731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317315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317315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008368" y="3113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008368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903671" y="385192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317176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610430" y="385195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6135375" y="330725"/>
            <a:ext cx="2655300" cy="620700"/>
          </a:xfrm>
          <a:prstGeom prst="wedgeRectCallout">
            <a:avLst>
              <a:gd name="adj1" fmla="val -20904"/>
              <a:gd name="adj2" fmla="val 84002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545327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538852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5285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5285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>
            <a:spLocks noGrp="1"/>
          </p:cNvSpPr>
          <p:nvPr>
            <p:ph type="subTitle" idx="4294967295"/>
          </p:nvPr>
        </p:nvSpPr>
        <p:spPr>
          <a:xfrm>
            <a:off x="6455100" y="11266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Люди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260470" y="385193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253995" y="311336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243670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243670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7958827" y="1597225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958827" y="2355181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66725" y="1805199"/>
            <a:ext cx="7935300" cy="12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/>
              <a:t>Меня хорошо видно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&amp; слышно?</a:t>
            </a:r>
            <a:endParaRPr sz="4000"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75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856" y="3516281"/>
            <a:ext cx="526796" cy="5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027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202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3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3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>
            <a:spLocks noGrp="1"/>
          </p:cNvSpPr>
          <p:nvPr>
            <p:ph type="subTitle" idx="4294967295"/>
          </p:nvPr>
        </p:nvSpPr>
        <p:spPr>
          <a:xfrm>
            <a:off x="543825" y="113271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Обучение, исследование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3189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19070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19258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19258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0437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37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43592" y="31375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56421" y="3876731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>
            <a:spLocks noGrp="1"/>
          </p:cNvSpPr>
          <p:nvPr>
            <p:ph type="subTitle" idx="4294967295"/>
          </p:nvPr>
        </p:nvSpPr>
        <p:spPr>
          <a:xfrm>
            <a:off x="3243325" y="1132719"/>
            <a:ext cx="25881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Компьютерные игры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310877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10877" y="16219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310877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046945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46945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046945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310864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783158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04694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783018" y="2369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83018" y="31375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783018" y="3876731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>
            <a:spLocks noGrp="1"/>
          </p:cNvSpPr>
          <p:nvPr>
            <p:ph type="subTitle" idx="4294967295"/>
          </p:nvPr>
        </p:nvSpPr>
        <p:spPr>
          <a:xfrm>
            <a:off x="5851075" y="113271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Технологии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929664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929664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929664" y="1621918"/>
            <a:ext cx="620721" cy="620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929664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6654295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654295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654295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654295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378933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7378933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7378933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9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378933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9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087089" y="3137653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8087089" y="1621919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8087089" y="2369222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8087089" y="3876872"/>
            <a:ext cx="620721" cy="620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500550" y="330732"/>
            <a:ext cx="85206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4294967295"/>
          </p:nvPr>
        </p:nvSpPr>
        <p:spPr>
          <a:xfrm>
            <a:off x="6906750" y="1130969"/>
            <a:ext cx="2724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8389" y="3113094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8402" y="1596906"/>
            <a:ext cx="621001" cy="62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88389" y="2355156"/>
            <a:ext cx="620721" cy="62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396" y="383301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8351" y="2358356"/>
            <a:ext cx="620719" cy="62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8363" y="159690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7987" y="31162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8154" y="3836213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>
            <a:spLocks noGrp="1"/>
          </p:cNvSpPr>
          <p:nvPr>
            <p:ph type="subTitle" idx="4294967295"/>
          </p:nvPr>
        </p:nvSpPr>
        <p:spPr>
          <a:xfrm>
            <a:off x="6906750" y="11309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087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8999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079953" y="3124836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48999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18023" y="3884128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79813" y="3883848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48859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17884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16814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079813" y="1605694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553827" y="3875373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53827" y="3116081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816814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553827" y="1597219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23721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079813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348859" y="2365265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553827" y="2356790"/>
            <a:ext cx="621000" cy="6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816954" y="3116361"/>
            <a:ext cx="620721" cy="6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816954" y="3875653"/>
            <a:ext cx="620721" cy="6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>
            <a:spLocks noGrp="1"/>
          </p:cNvSpPr>
          <p:nvPr>
            <p:ph type="subTitle" idx="4294967295"/>
          </p:nvPr>
        </p:nvSpPr>
        <p:spPr>
          <a:xfrm>
            <a:off x="527075" y="1137569"/>
            <a:ext cx="15798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4294967295"/>
          </p:nvPr>
        </p:nvSpPr>
        <p:spPr>
          <a:xfrm>
            <a:off x="4444200" y="1137569"/>
            <a:ext cx="19743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Флажки/Метки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523225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6162294" y="4088020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557875" y="2776398"/>
            <a:ext cx="443128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557887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060217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6162294" y="3484892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5077187" y="2776398"/>
            <a:ext cx="443128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0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5077199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0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609672" y="213591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0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609672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5616740" y="2776398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0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5616752" y="3485217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0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4523225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0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6163714" y="1596900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6162294" y="2776049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5616750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060217" y="159722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6163714" y="2135585"/>
            <a:ext cx="440289" cy="440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4604823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5077215" y="4088345"/>
            <a:ext cx="443129" cy="44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1"/>
          <p:cNvSpPr/>
          <p:nvPr/>
        </p:nvSpPr>
        <p:spPr>
          <a:xfrm>
            <a:off x="360000" y="3625575"/>
            <a:ext cx="3004800" cy="847800"/>
          </a:xfrm>
          <a:prstGeom prst="wedgeRectCallout">
            <a:avLst>
              <a:gd name="adj1" fmla="val -21766"/>
              <a:gd name="adj2" fmla="val 82835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Чтобы добавить картинку на весь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слайд (так органичнее и эффектнее), используйте этот мастер-слайд</a:t>
            </a:r>
            <a:endParaRPr sz="11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630000" y="2716325"/>
            <a:ext cx="1033800" cy="19836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74" y="2963889"/>
            <a:ext cx="1488600" cy="148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471125" y="476668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</a:t>
            </a:r>
            <a:r>
              <a:rPr lang="ru" sz="3000" dirty="0" smtClean="0"/>
              <a:t>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 smtClean="0"/>
              <a:t>Автоматизация процесса заказа и контроля продуктов на кухне.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2418B"/>
                </a:solidFill>
              </a:rPr>
              <a:t>Команда: </a:t>
            </a:r>
            <a:r>
              <a:rPr lang="en-US" dirty="0" err="1" smtClean="0">
                <a:solidFill>
                  <a:srgbClr val="02418B"/>
                </a:solidFill>
              </a:rPr>
              <a:t>CallbackCats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Участники: Артем, Юрий, Татьяна, Евгений, Николай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559075" y="342525"/>
            <a:ext cx="651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9"/>
          <p:cNvSpPr/>
          <p:nvPr/>
        </p:nvSpPr>
        <p:spPr>
          <a:xfrm>
            <a:off x="696923" y="1099674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696923" y="1729587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696923" y="2369806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96923" y="3010040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696923" y="3608285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Схемы/архитектура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696923" y="4206531"/>
            <a:ext cx="2589300" cy="3837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9"/>
          <p:cNvCxnSpPr>
            <a:stCxn id="92" idx="1"/>
            <a:endCxn id="93" idx="1"/>
          </p:cNvCxnSpPr>
          <p:nvPr/>
        </p:nvCxnSpPr>
        <p:spPr>
          <a:xfrm>
            <a:off x="696923" y="1291524"/>
            <a:ext cx="600" cy="6300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" name="Google Shape;99;p19"/>
          <p:cNvCxnSpPr>
            <a:stCxn id="93" idx="1"/>
            <a:endCxn id="94" idx="1"/>
          </p:cNvCxnSpPr>
          <p:nvPr/>
        </p:nvCxnSpPr>
        <p:spPr>
          <a:xfrm>
            <a:off x="696923" y="1921437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9"/>
          <p:cNvCxnSpPr>
            <a:stCxn id="94" idx="1"/>
            <a:endCxn id="95" idx="1"/>
          </p:cNvCxnSpPr>
          <p:nvPr/>
        </p:nvCxnSpPr>
        <p:spPr>
          <a:xfrm>
            <a:off x="696923" y="256165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696923" y="3232828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9"/>
          <p:cNvCxnSpPr/>
          <p:nvPr/>
        </p:nvCxnSpPr>
        <p:spPr>
          <a:xfrm>
            <a:off x="696923" y="3903996"/>
            <a:ext cx="600" cy="640200"/>
          </a:xfrm>
          <a:prstGeom prst="curvedConnector3">
            <a:avLst>
              <a:gd name="adj1" fmla="val -396875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494775" y="455606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08" name="Google Shape;108;p20"/>
          <p:cNvGraphicFramePr/>
          <p:nvPr>
            <p:extLst>
              <p:ext uri="{D42A27DB-BD31-4B8C-83A1-F6EECF244321}">
                <p14:modId xmlns:p14="http://schemas.microsoft.com/office/powerpoint/2010/main" val="586956463"/>
              </p:ext>
            </p:extLst>
          </p:nvPr>
        </p:nvGraphicFramePr>
        <p:xfrm>
          <a:off x="952500" y="2058925"/>
          <a:ext cx="7239000" cy="1924438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Научиться создавать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решение на основе микросервисной архитектуры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Освоить шаблоны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архитектуры и асинхронный подход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Настройка и конфигурирование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брокера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сообщений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Конфигурирование проектов</a:t>
                      </a:r>
                      <a:r>
                        <a:rPr lang="ru-RU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нуля: аутентификация, авторизация, логгирование, </a:t>
                      </a:r>
                      <a:r>
                        <a:rPr lang="en-US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DI.</a:t>
                      </a:r>
                      <a:endParaRPr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2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3009" y="455607"/>
            <a:ext cx="1020417" cy="10551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планировалось</a:t>
            </a:r>
            <a:endParaRPr sz="3000" dirty="0"/>
          </a:p>
        </p:txBody>
      </p:sp>
      <p:graphicFrame>
        <p:nvGraphicFramePr>
          <p:cNvPr id="115" name="Google Shape;115;p21"/>
          <p:cNvGraphicFramePr/>
          <p:nvPr>
            <p:extLst>
              <p:ext uri="{D42A27DB-BD31-4B8C-83A1-F6EECF244321}">
                <p14:modId xmlns:p14="http://schemas.microsoft.com/office/powerpoint/2010/main" val="2321703008"/>
              </p:ext>
            </p:extLst>
          </p:nvPr>
        </p:nvGraphicFramePr>
        <p:xfrm>
          <a:off x="952500" y="1544194"/>
          <a:ext cx="7239000" cy="1503588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Создание приложения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 микросервисной архитектуре.</a:t>
                      </a:r>
                      <a:endParaRPr lang="ru-RU" sz="1300" dirty="0" smtClean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Использования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шаблонов проектирования, а также разные архитектурные подходы.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асинхронного подхода а также использование </a:t>
                      </a:r>
                      <a:r>
                        <a:rPr lang="en-US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как брокера сообщений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5" name="Google Shape;19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4475" y="330724"/>
            <a:ext cx="1098100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Используемые технологии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22" name="Google Shape;122;p22"/>
          <p:cNvGraphicFramePr/>
          <p:nvPr>
            <p:extLst>
              <p:ext uri="{D42A27DB-BD31-4B8C-83A1-F6EECF244321}">
                <p14:modId xmlns:p14="http://schemas.microsoft.com/office/powerpoint/2010/main" val="2067231044"/>
              </p:ext>
            </p:extLst>
          </p:nvPr>
        </p:nvGraphicFramePr>
        <p:xfrm>
          <a:off x="952500" y="1544194"/>
          <a:ext cx="7239000" cy="1049372"/>
        </p:xfrm>
        <a:graphic>
          <a:graphicData uri="http://schemas.openxmlformats.org/drawingml/2006/table">
            <a:tbl>
              <a:tblPr>
                <a:noFill/>
                <a:tableStyleId>{E3A2926B-BBD1-4D76-BD43-8DFE8170059A}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WebAPI,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300" baseline="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Linq</a:t>
                      </a:r>
                      <a:r>
                        <a:rPr lang="en-US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Threading, Async/Await, Parallel, MVC,</a:t>
                      </a:r>
                      <a:r>
                        <a:rPr lang="ru-RU" sz="1300" baseline="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Serilog</a:t>
                      </a: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en-US" sz="1400" b="0" i="0" u="none" strike="noStrike" cap="none" baseline="0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REST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lang="en-US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 dirty="0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Entity Framework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6" name="Google Shape;23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755" y="330724"/>
            <a:ext cx="1133345" cy="10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l="24132" t="28362" r="21540" b="5830"/>
          <a:stretch/>
        </p:blipFill>
        <p:spPr>
          <a:xfrm>
            <a:off x="5181950" y="1264350"/>
            <a:ext cx="3602048" cy="2908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668525" y="1043940"/>
            <a:ext cx="3921600" cy="365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истему контроля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отслеживания состояния продуктов на кухне, с последующим оповещением.</a:t>
            </a:r>
            <a:endParaRPr lang="en-US" dirty="0" smtClean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Реализовать систему аутентификации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авторизации.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портал</a:t>
            </a:r>
            <a:r>
              <a:rPr lang="en-US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 панелью управления для разных ролей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(повар, администратор, менеджер).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Систему генерация отчетов по требованию, или событиям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 последующей рассылкой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Сервис получения цен продуктов с внешних источников с возможностью гибкой настройки.</a:t>
            </a:r>
          </a:p>
          <a:p>
            <a:pPr marL="457200" lvl="0" indent="-317500">
              <a:buSzPts val="1400"/>
              <a:buFont typeface="Roboto"/>
              <a:buAutoNum type="arabicPeriod"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Отдельную расширяему систему оповещения через </a:t>
            </a: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Telegram, 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и электронную почту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title"/>
          </p:nvPr>
        </p:nvSpPr>
        <p:spPr>
          <a:xfrm>
            <a:off x="485310" y="140224"/>
            <a:ext cx="8520600" cy="583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/>
              <a:t>Диаграмма развертывания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5" name="Google Shape;129;p2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845820"/>
            <a:ext cx="4937759" cy="3665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25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334</Words>
  <Application>Microsoft Office PowerPoint</Application>
  <PresentationFormat>On-screen Show (16:9)</PresentationFormat>
  <Paragraphs>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Roboto</vt:lpstr>
      <vt:lpstr>Courier New</vt:lpstr>
      <vt:lpstr>Arial</vt:lpstr>
      <vt:lpstr>Светлая тема</vt:lpstr>
      <vt:lpstr>C# Professional </vt:lpstr>
      <vt:lpstr>Меня хорошо видно &amp; слышно?</vt:lpstr>
      <vt:lpstr>Защита проекта Тема: Автоматизация процесса заказа и контроля продуктов на кухне.   </vt:lpstr>
      <vt:lpstr>PowerPoint Presentation</vt:lpstr>
      <vt:lpstr>PowerPoint Presentation</vt:lpstr>
      <vt:lpstr>Что планировалось</vt:lpstr>
      <vt:lpstr>Используемые технологии </vt:lpstr>
      <vt:lpstr>Что получилось</vt:lpstr>
      <vt:lpstr>Диаграмма развертывания </vt:lpstr>
      <vt:lpstr>UserAuth: Диаграммы </vt:lpstr>
      <vt:lpstr>UserAuth: Web UI </vt:lpstr>
      <vt:lpstr>FoodStorage: Диаграммы </vt:lpstr>
      <vt:lpstr>FoodStorage: Web UI </vt:lpstr>
      <vt:lpstr>FoodPlanner: Диаграммы </vt:lpstr>
      <vt:lpstr>FoodPlanner: Web UI </vt:lpstr>
      <vt:lpstr>Выводы и планы по развитию </vt:lpstr>
      <vt:lpstr>Спасибо за внимание! </vt:lpstr>
      <vt:lpstr>Инструкции для работы с презентацией</vt:lpstr>
      <vt:lpstr>Слайд с иллюстрациями</vt:lpstr>
      <vt:lpstr>Слайд с иллюстрациями</vt:lpstr>
      <vt:lpstr>Слайд с иллюстрациями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Professional </dc:title>
  <cp:lastModifiedBy>heathk1iff</cp:lastModifiedBy>
  <cp:revision>27</cp:revision>
  <dcterms:modified xsi:type="dcterms:W3CDTF">2024-07-14T19:52:07Z</dcterms:modified>
</cp:coreProperties>
</file>